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3004800" cy="9753600"/>
  <p:notesSz cx="6858000" cy="9144000"/>
  <p:defaultTextStyle>
    <a:lvl1pPr algn="ctr" defTabSz="584200">
      <a:defRPr sz="3600">
        <a:solidFill>
          <a:srgbClr val="FFFFFF"/>
        </a:solidFill>
        <a:latin typeface="+mn-lt"/>
        <a:ea typeface="+mn-ea"/>
        <a:cs typeface="+mn-cs"/>
        <a:sym typeface="Helvetica Light"/>
      </a:defRPr>
    </a:lvl1pPr>
    <a:lvl2pPr indent="228600" algn="ctr" defTabSz="584200">
      <a:defRPr sz="3600">
        <a:solidFill>
          <a:srgbClr val="FFFFFF"/>
        </a:solidFill>
        <a:latin typeface="+mn-lt"/>
        <a:ea typeface="+mn-ea"/>
        <a:cs typeface="+mn-cs"/>
        <a:sym typeface="Helvetica Light"/>
      </a:defRPr>
    </a:lvl2pPr>
    <a:lvl3pPr indent="457200" algn="ctr" defTabSz="584200">
      <a:defRPr sz="3600">
        <a:solidFill>
          <a:srgbClr val="FFFFFF"/>
        </a:solidFill>
        <a:latin typeface="+mn-lt"/>
        <a:ea typeface="+mn-ea"/>
        <a:cs typeface="+mn-cs"/>
        <a:sym typeface="Helvetica Light"/>
      </a:defRPr>
    </a:lvl3pPr>
    <a:lvl4pPr indent="685800" algn="ctr" defTabSz="584200">
      <a:defRPr sz="3600">
        <a:solidFill>
          <a:srgbClr val="FFFFFF"/>
        </a:solidFill>
        <a:latin typeface="+mn-lt"/>
        <a:ea typeface="+mn-ea"/>
        <a:cs typeface="+mn-cs"/>
        <a:sym typeface="Helvetica Light"/>
      </a:defRPr>
    </a:lvl4pPr>
    <a:lvl5pPr indent="914400" algn="ctr" defTabSz="584200">
      <a:defRPr sz="3600">
        <a:solidFill>
          <a:srgbClr val="FFFFFF"/>
        </a:solidFill>
        <a:latin typeface="+mn-lt"/>
        <a:ea typeface="+mn-ea"/>
        <a:cs typeface="+mn-cs"/>
        <a:sym typeface="Helvetica Light"/>
      </a:defRPr>
    </a:lvl5pPr>
    <a:lvl6pPr indent="1143000" algn="ctr" defTabSz="584200">
      <a:defRPr sz="3600">
        <a:solidFill>
          <a:srgbClr val="FFFFFF"/>
        </a:solidFill>
        <a:latin typeface="+mn-lt"/>
        <a:ea typeface="+mn-ea"/>
        <a:cs typeface="+mn-cs"/>
        <a:sym typeface="Helvetica Light"/>
      </a:defRPr>
    </a:lvl6pPr>
    <a:lvl7pPr indent="1371600" algn="ctr" defTabSz="584200">
      <a:defRPr sz="3600">
        <a:solidFill>
          <a:srgbClr val="FFFFFF"/>
        </a:solidFill>
        <a:latin typeface="+mn-lt"/>
        <a:ea typeface="+mn-ea"/>
        <a:cs typeface="+mn-cs"/>
        <a:sym typeface="Helvetica Light"/>
      </a:defRPr>
    </a:lvl7pPr>
    <a:lvl8pPr indent="1600200" algn="ctr" defTabSz="584200">
      <a:defRPr sz="3600">
        <a:solidFill>
          <a:srgbClr val="FFFFFF"/>
        </a:solidFill>
        <a:latin typeface="+mn-lt"/>
        <a:ea typeface="+mn-ea"/>
        <a:cs typeface="+mn-cs"/>
        <a:sym typeface="Helvetica Light"/>
      </a:defRPr>
    </a:lvl8pPr>
    <a:lvl9pPr indent="1828800" algn="ctr" defTabSz="584200">
      <a:defRPr sz="3600">
        <a:solidFill>
          <a:srgbClr val="FFFFFF"/>
        </a:solidFill>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308B16">
              <a:alpha val="3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ítulo y subtítulo">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solidFill>
                  <a:srgbClr val="000000"/>
                </a:solidFill>
              </a:defRPr>
            </a:pPr>
            <a:r>
              <a:rPr sz="8000">
                <a:solidFill>
                  <a:srgbClr val="FFFFFF"/>
                </a:solidFill>
              </a:rPr>
              <a:t>Texto del título</a:t>
            </a:r>
          </a:p>
        </p:txBody>
      </p:sp>
      <p:sp>
        <p:nvSpPr>
          <p:cNvPr id="6" name="Shape 6"/>
          <p:cNvSpPr/>
          <p:nvPr>
            <p:ph type="body" idx="1"/>
          </p:nvPr>
        </p:nvSpPr>
        <p:spPr>
          <a:xfrm>
            <a:off x="1270000" y="5029200"/>
            <a:ext cx="10464800" cy="1130300"/>
          </a:xfrm>
          <a:prstGeom prst="rect">
            <a:avLst/>
          </a:prstGeom>
        </p:spPr>
        <p:txBody>
          <a:bodyPr anchor="t"/>
          <a:lstStyle>
            <a:lvl1pPr marL="0" indent="0">
              <a:spcBef>
                <a:spcPts val="0"/>
              </a:spcBef>
              <a:buSzTx/>
              <a:buNone/>
              <a:defRPr sz="3200"/>
            </a:lvl1pPr>
            <a:lvl2pPr marL="0" indent="228600">
              <a:spcBef>
                <a:spcPts val="0"/>
              </a:spcBef>
              <a:buSzTx/>
              <a:buNone/>
              <a:defRPr sz="3200"/>
            </a:lvl2pPr>
            <a:lvl3pPr marL="0" indent="457200">
              <a:spcBef>
                <a:spcPts val="0"/>
              </a:spcBef>
              <a:buSzTx/>
              <a:buNone/>
              <a:defRPr sz="3200"/>
            </a:lvl3pPr>
            <a:lvl4pPr marL="0" indent="685800">
              <a:spcBef>
                <a:spcPts val="0"/>
              </a:spcBef>
              <a:buSzTx/>
              <a:buNone/>
              <a:defRPr sz="3200"/>
            </a:lvl4pPr>
            <a:lvl5pPr marL="0" indent="914400">
              <a:spcBef>
                <a:spcPts val="0"/>
              </a:spcBef>
              <a:buSzTx/>
              <a:buNone/>
              <a:defRPr sz="3200"/>
            </a:lvl5pPr>
          </a:lstStyle>
          <a:p>
            <a:pPr lvl="0">
              <a:defRPr sz="1800">
                <a:solidFill>
                  <a:srgbClr val="000000"/>
                </a:solidFill>
              </a:defRPr>
            </a:pPr>
            <a:r>
              <a:rPr sz="3200">
                <a:solidFill>
                  <a:srgbClr val="FFFFFF"/>
                </a:solidFill>
              </a:rPr>
              <a:t>Nivel de texto 1</a:t>
            </a:r>
            <a:endParaRPr sz="3200">
              <a:solidFill>
                <a:srgbClr val="FFFFFF"/>
              </a:solidFill>
            </a:endParaRPr>
          </a:p>
          <a:p>
            <a:pPr lvl="1">
              <a:defRPr sz="1800">
                <a:solidFill>
                  <a:srgbClr val="000000"/>
                </a:solidFill>
              </a:defRPr>
            </a:pPr>
            <a:r>
              <a:rPr sz="3200">
                <a:solidFill>
                  <a:srgbClr val="FFFFFF"/>
                </a:solidFill>
              </a:rPr>
              <a:t>Nivel de texto 2</a:t>
            </a:r>
            <a:endParaRPr sz="3200">
              <a:solidFill>
                <a:srgbClr val="FFFFFF"/>
              </a:solidFill>
            </a:endParaRPr>
          </a:p>
          <a:p>
            <a:pPr lvl="2">
              <a:defRPr sz="1800">
                <a:solidFill>
                  <a:srgbClr val="000000"/>
                </a:solidFill>
              </a:defRPr>
            </a:pPr>
            <a:r>
              <a:rPr sz="3200">
                <a:solidFill>
                  <a:srgbClr val="FFFFFF"/>
                </a:solidFill>
              </a:rPr>
              <a:t>Nivel de texto 3</a:t>
            </a:r>
            <a:endParaRPr sz="3200">
              <a:solidFill>
                <a:srgbClr val="FFFFFF"/>
              </a:solidFill>
            </a:endParaRPr>
          </a:p>
          <a:p>
            <a:pPr lvl="3">
              <a:defRPr sz="1800">
                <a:solidFill>
                  <a:srgbClr val="000000"/>
                </a:solidFill>
              </a:defRPr>
            </a:pPr>
            <a:r>
              <a:rPr sz="3200">
                <a:solidFill>
                  <a:srgbClr val="FFFFFF"/>
                </a:solidFill>
              </a:rPr>
              <a:t>Nivel de texto 4</a:t>
            </a:r>
            <a:endParaRPr sz="3200">
              <a:solidFill>
                <a:srgbClr val="FFFFFF"/>
              </a:solidFill>
            </a:endParaRPr>
          </a:p>
          <a:p>
            <a:pPr lvl="4">
              <a:defRPr sz="1800">
                <a:solidFill>
                  <a:srgbClr val="000000"/>
                </a:solidFill>
              </a:defRPr>
            </a:pPr>
            <a:r>
              <a:rPr sz="3200">
                <a:solidFill>
                  <a:srgbClr val="FFFFFF"/>
                </a:solidFill>
              </a:rPr>
              <a:t>Nivel de texto 5</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En blanc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lstStyle/>
          <a:p>
            <a:pPr lvl="0">
              <a:defRPr sz="1800">
                <a:solidFill>
                  <a:srgbClr val="000000"/>
                </a:solidFill>
              </a:defRPr>
            </a:pPr>
            <a:r>
              <a:rPr sz="8000">
                <a:solidFill>
                  <a:srgbClr val="FFFFFF"/>
                </a:solidFill>
              </a:rPr>
              <a:t>Texto del título</a:t>
            </a:r>
          </a:p>
        </p:txBody>
      </p:sp>
      <p:sp>
        <p:nvSpPr>
          <p:cNvPr id="9" name="Shape 9"/>
          <p:cNvSpPr/>
          <p:nvPr>
            <p:ph type="body" idx="1"/>
          </p:nvPr>
        </p:nvSpPr>
        <p:spPr>
          <a:xfrm>
            <a:off x="1270000" y="8191500"/>
            <a:ext cx="10464800" cy="1130300"/>
          </a:xfrm>
          <a:prstGeom prst="rect">
            <a:avLst/>
          </a:prstGeom>
        </p:spPr>
        <p:txBody>
          <a:bodyPr anchor="t"/>
          <a:lstStyle>
            <a:lvl1pPr marL="0" indent="0">
              <a:spcBef>
                <a:spcPts val="0"/>
              </a:spcBef>
              <a:buSzTx/>
              <a:buNone/>
              <a:defRPr sz="3200"/>
            </a:lvl1pPr>
            <a:lvl2pPr marL="0" indent="228600">
              <a:spcBef>
                <a:spcPts val="0"/>
              </a:spcBef>
              <a:buSzTx/>
              <a:buNone/>
              <a:defRPr sz="3200"/>
            </a:lvl2pPr>
            <a:lvl3pPr marL="0" indent="457200">
              <a:spcBef>
                <a:spcPts val="0"/>
              </a:spcBef>
              <a:buSzTx/>
              <a:buNone/>
              <a:defRPr sz="3200"/>
            </a:lvl3pPr>
            <a:lvl4pPr marL="0" indent="685800">
              <a:spcBef>
                <a:spcPts val="0"/>
              </a:spcBef>
              <a:buSzTx/>
              <a:buNone/>
              <a:defRPr sz="3200"/>
            </a:lvl4pPr>
            <a:lvl5pPr marL="0" indent="914400">
              <a:spcBef>
                <a:spcPts val="0"/>
              </a:spcBef>
              <a:buSzTx/>
              <a:buNone/>
              <a:defRPr sz="3200"/>
            </a:lvl5pPr>
          </a:lstStyle>
          <a:p>
            <a:pPr lvl="0">
              <a:defRPr sz="1800">
                <a:solidFill>
                  <a:srgbClr val="000000"/>
                </a:solidFill>
              </a:defRPr>
            </a:pPr>
            <a:r>
              <a:rPr sz="3200">
                <a:solidFill>
                  <a:srgbClr val="FFFFFF"/>
                </a:solidFill>
              </a:rPr>
              <a:t>Nivel de texto 1</a:t>
            </a:r>
            <a:endParaRPr sz="3200">
              <a:solidFill>
                <a:srgbClr val="FFFFFF"/>
              </a:solidFill>
            </a:endParaRPr>
          </a:p>
          <a:p>
            <a:pPr lvl="1">
              <a:defRPr sz="1800">
                <a:solidFill>
                  <a:srgbClr val="000000"/>
                </a:solidFill>
              </a:defRPr>
            </a:pPr>
            <a:r>
              <a:rPr sz="3200">
                <a:solidFill>
                  <a:srgbClr val="FFFFFF"/>
                </a:solidFill>
              </a:rPr>
              <a:t>Nivel de texto 2</a:t>
            </a:r>
            <a:endParaRPr sz="3200">
              <a:solidFill>
                <a:srgbClr val="FFFFFF"/>
              </a:solidFill>
            </a:endParaRPr>
          </a:p>
          <a:p>
            <a:pPr lvl="2">
              <a:defRPr sz="1800">
                <a:solidFill>
                  <a:srgbClr val="000000"/>
                </a:solidFill>
              </a:defRPr>
            </a:pPr>
            <a:r>
              <a:rPr sz="3200">
                <a:solidFill>
                  <a:srgbClr val="FFFFFF"/>
                </a:solidFill>
              </a:rPr>
              <a:t>Nivel de texto 3</a:t>
            </a:r>
            <a:endParaRPr sz="3200">
              <a:solidFill>
                <a:srgbClr val="FFFFFF"/>
              </a:solidFill>
            </a:endParaRPr>
          </a:p>
          <a:p>
            <a:pPr lvl="3">
              <a:defRPr sz="1800">
                <a:solidFill>
                  <a:srgbClr val="000000"/>
                </a:solidFill>
              </a:defRPr>
            </a:pPr>
            <a:r>
              <a:rPr sz="3200">
                <a:solidFill>
                  <a:srgbClr val="FFFFFF"/>
                </a:solidFill>
              </a:rPr>
              <a:t>Nivel de texto 4</a:t>
            </a:r>
            <a:endParaRPr sz="3200">
              <a:solidFill>
                <a:srgbClr val="FFFFFF"/>
              </a:solidFill>
            </a:endParaRPr>
          </a:p>
          <a:p>
            <a:pPr lvl="4">
              <a:defRPr sz="1800">
                <a:solidFill>
                  <a:srgbClr val="000000"/>
                </a:solidFill>
              </a:defRPr>
            </a:pPr>
            <a:r>
              <a:rPr sz="3200">
                <a:solidFill>
                  <a:srgbClr val="FFFFFF"/>
                </a:solidFill>
              </a:rPr>
              <a:t>Nivel de texto 5</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ítulo (centro)">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solidFill>
                  <a:srgbClr val="000000"/>
                </a:solidFill>
              </a:defRPr>
            </a:pPr>
            <a:r>
              <a:rPr sz="8000">
                <a:solidFill>
                  <a:srgbClr val="FFFFFF"/>
                </a:solidFill>
              </a:rPr>
              <a:t>Texto del título</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solidFill>
                  <a:srgbClr val="000000"/>
                </a:solidFill>
              </a:defRPr>
            </a:pPr>
            <a:r>
              <a:rPr sz="6000">
                <a:solidFill>
                  <a:srgbClr val="FFFFFF"/>
                </a:solidFill>
              </a:rPr>
              <a:t>Texto del título</a:t>
            </a:r>
          </a:p>
        </p:txBody>
      </p:sp>
      <p:sp>
        <p:nvSpPr>
          <p:cNvPr id="14" name="Shape 14"/>
          <p:cNvSpPr/>
          <p:nvPr>
            <p:ph type="body" idx="1"/>
          </p:nvPr>
        </p:nvSpPr>
        <p:spPr>
          <a:xfrm>
            <a:off x="952500" y="4762500"/>
            <a:ext cx="5334000" cy="4114800"/>
          </a:xfrm>
          <a:prstGeom prst="rect">
            <a:avLst/>
          </a:prstGeom>
        </p:spPr>
        <p:txBody>
          <a:bodyPr anchor="t"/>
          <a:lstStyle>
            <a:lvl1pPr marL="0" indent="0">
              <a:spcBef>
                <a:spcPts val="0"/>
              </a:spcBef>
              <a:buSzTx/>
              <a:buNone/>
              <a:defRPr sz="3200"/>
            </a:lvl1pPr>
            <a:lvl2pPr marL="0" indent="228600">
              <a:spcBef>
                <a:spcPts val="0"/>
              </a:spcBef>
              <a:buSzTx/>
              <a:buNone/>
              <a:defRPr sz="3200"/>
            </a:lvl2pPr>
            <a:lvl3pPr marL="0" indent="457200">
              <a:spcBef>
                <a:spcPts val="0"/>
              </a:spcBef>
              <a:buSzTx/>
              <a:buNone/>
              <a:defRPr sz="3200"/>
            </a:lvl3pPr>
            <a:lvl4pPr marL="0" indent="685800">
              <a:spcBef>
                <a:spcPts val="0"/>
              </a:spcBef>
              <a:buSzTx/>
              <a:buNone/>
              <a:defRPr sz="3200"/>
            </a:lvl4pPr>
            <a:lvl5pPr marL="0" indent="914400">
              <a:spcBef>
                <a:spcPts val="0"/>
              </a:spcBef>
              <a:buSzTx/>
              <a:buNone/>
              <a:defRPr sz="3200"/>
            </a:lvl5pPr>
          </a:lstStyle>
          <a:p>
            <a:pPr lvl="0">
              <a:defRPr sz="1800">
                <a:solidFill>
                  <a:srgbClr val="000000"/>
                </a:solidFill>
              </a:defRPr>
            </a:pPr>
            <a:r>
              <a:rPr sz="3200">
                <a:solidFill>
                  <a:srgbClr val="FFFFFF"/>
                </a:solidFill>
              </a:rPr>
              <a:t>Nivel de texto 1</a:t>
            </a:r>
            <a:endParaRPr sz="3200">
              <a:solidFill>
                <a:srgbClr val="FFFFFF"/>
              </a:solidFill>
            </a:endParaRPr>
          </a:p>
          <a:p>
            <a:pPr lvl="1">
              <a:defRPr sz="1800">
                <a:solidFill>
                  <a:srgbClr val="000000"/>
                </a:solidFill>
              </a:defRPr>
            </a:pPr>
            <a:r>
              <a:rPr sz="3200">
                <a:solidFill>
                  <a:srgbClr val="FFFFFF"/>
                </a:solidFill>
              </a:rPr>
              <a:t>Nivel de texto 2</a:t>
            </a:r>
            <a:endParaRPr sz="3200">
              <a:solidFill>
                <a:srgbClr val="FFFFFF"/>
              </a:solidFill>
            </a:endParaRPr>
          </a:p>
          <a:p>
            <a:pPr lvl="2">
              <a:defRPr sz="1800">
                <a:solidFill>
                  <a:srgbClr val="000000"/>
                </a:solidFill>
              </a:defRPr>
            </a:pPr>
            <a:r>
              <a:rPr sz="3200">
                <a:solidFill>
                  <a:srgbClr val="FFFFFF"/>
                </a:solidFill>
              </a:rPr>
              <a:t>Nivel de texto 3</a:t>
            </a:r>
            <a:endParaRPr sz="3200">
              <a:solidFill>
                <a:srgbClr val="FFFFFF"/>
              </a:solidFill>
            </a:endParaRPr>
          </a:p>
          <a:p>
            <a:pPr lvl="3">
              <a:defRPr sz="1800">
                <a:solidFill>
                  <a:srgbClr val="000000"/>
                </a:solidFill>
              </a:defRPr>
            </a:pPr>
            <a:r>
              <a:rPr sz="3200">
                <a:solidFill>
                  <a:srgbClr val="FFFFFF"/>
                </a:solidFill>
              </a:rPr>
              <a:t>Nivel de texto 4</a:t>
            </a:r>
            <a:endParaRPr sz="3200">
              <a:solidFill>
                <a:srgbClr val="FFFFFF"/>
              </a:solidFill>
            </a:endParaRPr>
          </a:p>
          <a:p>
            <a:pPr lvl="4">
              <a:defRPr sz="1800">
                <a:solidFill>
                  <a:srgbClr val="000000"/>
                </a:solidFill>
              </a:defRPr>
            </a:pPr>
            <a:r>
              <a:rPr sz="3200">
                <a:solidFill>
                  <a:srgbClr val="FFFFFF"/>
                </a:solidFill>
              </a:rPr>
              <a:t>Nivel de texto 5</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ítulo (arriba)">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solidFill>
                  <a:srgbClr val="000000"/>
                </a:solidFill>
              </a:defRPr>
            </a:pPr>
            <a:r>
              <a:rPr sz="8000">
                <a:solidFill>
                  <a:srgbClr val="FFFFFF"/>
                </a:solidFill>
              </a:rPr>
              <a:t>Texto del título</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ítulo y viñeta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8000">
                <a:solidFill>
                  <a:srgbClr val="FFFFFF"/>
                </a:solidFill>
              </a:rPr>
              <a:t>Texto del título</a:t>
            </a:r>
          </a:p>
        </p:txBody>
      </p:sp>
      <p:sp>
        <p:nvSpPr>
          <p:cNvPr id="19" name="Shape 19"/>
          <p:cNvSpPr/>
          <p:nvPr>
            <p:ph type="body" idx="1"/>
          </p:nvPr>
        </p:nvSpPr>
        <p:spPr>
          <a:prstGeom prst="rect">
            <a:avLst/>
          </a:prstGeom>
        </p:spPr>
        <p:txBody>
          <a:bodyPr/>
          <a:lstStyle/>
          <a:p>
            <a:pPr lvl="0">
              <a:defRPr sz="1800">
                <a:solidFill>
                  <a:srgbClr val="000000"/>
                </a:solidFill>
              </a:defRPr>
            </a:pPr>
            <a:r>
              <a:rPr sz="3800">
                <a:solidFill>
                  <a:srgbClr val="FFFFFF"/>
                </a:solidFill>
              </a:rPr>
              <a:t>Nivel de texto 1</a:t>
            </a:r>
            <a:endParaRPr sz="3800">
              <a:solidFill>
                <a:srgbClr val="FFFFFF"/>
              </a:solidFill>
            </a:endParaRPr>
          </a:p>
          <a:p>
            <a:pPr lvl="1">
              <a:defRPr sz="1800">
                <a:solidFill>
                  <a:srgbClr val="000000"/>
                </a:solidFill>
              </a:defRPr>
            </a:pPr>
            <a:r>
              <a:rPr sz="3800">
                <a:solidFill>
                  <a:srgbClr val="FFFFFF"/>
                </a:solidFill>
              </a:rPr>
              <a:t>Nivel de texto 2</a:t>
            </a:r>
            <a:endParaRPr sz="3800">
              <a:solidFill>
                <a:srgbClr val="FFFFFF"/>
              </a:solidFill>
            </a:endParaRPr>
          </a:p>
          <a:p>
            <a:pPr lvl="2">
              <a:defRPr sz="1800">
                <a:solidFill>
                  <a:srgbClr val="000000"/>
                </a:solidFill>
              </a:defRPr>
            </a:pPr>
            <a:r>
              <a:rPr sz="3800">
                <a:solidFill>
                  <a:srgbClr val="FFFFFF"/>
                </a:solidFill>
              </a:rPr>
              <a:t>Nivel de texto 3</a:t>
            </a:r>
            <a:endParaRPr sz="3800">
              <a:solidFill>
                <a:srgbClr val="FFFFFF"/>
              </a:solidFill>
            </a:endParaRPr>
          </a:p>
          <a:p>
            <a:pPr lvl="3">
              <a:defRPr sz="1800">
                <a:solidFill>
                  <a:srgbClr val="000000"/>
                </a:solidFill>
              </a:defRPr>
            </a:pPr>
            <a:r>
              <a:rPr sz="3800">
                <a:solidFill>
                  <a:srgbClr val="FFFFFF"/>
                </a:solidFill>
              </a:rPr>
              <a:t>Nivel de texto 4</a:t>
            </a:r>
            <a:endParaRPr sz="3800">
              <a:solidFill>
                <a:srgbClr val="FFFFFF"/>
              </a:solidFill>
            </a:endParaRPr>
          </a:p>
          <a:p>
            <a:pPr lvl="4">
              <a:defRPr sz="1800">
                <a:solidFill>
                  <a:srgbClr val="000000"/>
                </a:solidFill>
              </a:defRPr>
            </a:pPr>
            <a:r>
              <a:rPr sz="3800">
                <a:solidFill>
                  <a:srgbClr val="FFFFFF"/>
                </a:solidFill>
              </a:rPr>
              <a:t>Nivel de texto 5</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ítulo, viñetas y f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solidFill>
                  <a:srgbClr val="000000"/>
                </a:solidFill>
              </a:defRPr>
            </a:pPr>
            <a:r>
              <a:rPr sz="8000">
                <a:solidFill>
                  <a:srgbClr val="FFFFFF"/>
                </a:solidFill>
              </a:rPr>
              <a:t>Texto del título</a:t>
            </a:r>
          </a:p>
        </p:txBody>
      </p:sp>
      <p:sp>
        <p:nvSpPr>
          <p:cNvPr id="22" name="Shape 22"/>
          <p:cNvSpPr/>
          <p:nvPr>
            <p:ph type="body" idx="1"/>
          </p:nvPr>
        </p:nvSpPr>
        <p:spPr>
          <a:xfrm>
            <a:off x="952500" y="2590800"/>
            <a:ext cx="5334000" cy="6286500"/>
          </a:xfrm>
          <a:prstGeom prst="rect">
            <a:avLst/>
          </a:prstGeom>
        </p:spPr>
        <p:txBody>
          <a:bodyPr/>
          <a:lstStyle>
            <a:lvl1pPr marL="342900" indent="-342900" algn="l">
              <a:spcBef>
                <a:spcPts val="3200"/>
              </a:spcBef>
              <a:defRPr sz="2800"/>
            </a:lvl1pPr>
            <a:lvl2pPr marL="685800" indent="-342900" algn="l">
              <a:spcBef>
                <a:spcPts val="3200"/>
              </a:spcBef>
              <a:defRPr sz="2800"/>
            </a:lvl2pPr>
            <a:lvl3pPr marL="1231900" indent="-342900" algn="l">
              <a:spcBef>
                <a:spcPts val="3200"/>
              </a:spcBef>
              <a:defRPr sz="2800"/>
            </a:lvl3pPr>
            <a:lvl4pPr marL="1676400" indent="-342900" algn="l">
              <a:spcBef>
                <a:spcPts val="3200"/>
              </a:spcBef>
              <a:defRPr sz="2800"/>
            </a:lvl4pPr>
            <a:lvl5pPr marL="2120900" indent="-342900" algn="l">
              <a:spcBef>
                <a:spcPts val="3200"/>
              </a:spcBef>
              <a:defRPr sz="2800"/>
            </a:lvl5pPr>
          </a:lstStyle>
          <a:p>
            <a:pPr lvl="0">
              <a:defRPr sz="1800">
                <a:solidFill>
                  <a:srgbClr val="000000"/>
                </a:solidFill>
              </a:defRPr>
            </a:pPr>
            <a:r>
              <a:rPr sz="2800">
                <a:solidFill>
                  <a:srgbClr val="FFFFFF"/>
                </a:solidFill>
              </a:rPr>
              <a:t>Nivel de texto 1</a:t>
            </a:r>
            <a:endParaRPr sz="2800">
              <a:solidFill>
                <a:srgbClr val="FFFFFF"/>
              </a:solidFill>
            </a:endParaRPr>
          </a:p>
          <a:p>
            <a:pPr lvl="1">
              <a:defRPr sz="1800">
                <a:solidFill>
                  <a:srgbClr val="000000"/>
                </a:solidFill>
              </a:defRPr>
            </a:pPr>
            <a:r>
              <a:rPr sz="2800">
                <a:solidFill>
                  <a:srgbClr val="FFFFFF"/>
                </a:solidFill>
              </a:rPr>
              <a:t>Nivel de texto 2</a:t>
            </a:r>
            <a:endParaRPr sz="2800">
              <a:solidFill>
                <a:srgbClr val="FFFFFF"/>
              </a:solidFill>
            </a:endParaRPr>
          </a:p>
          <a:p>
            <a:pPr lvl="2">
              <a:defRPr sz="1800">
                <a:solidFill>
                  <a:srgbClr val="000000"/>
                </a:solidFill>
              </a:defRPr>
            </a:pPr>
            <a:r>
              <a:rPr sz="2800">
                <a:solidFill>
                  <a:srgbClr val="FFFFFF"/>
                </a:solidFill>
              </a:rPr>
              <a:t>Nivel de texto 3</a:t>
            </a:r>
            <a:endParaRPr sz="2800">
              <a:solidFill>
                <a:srgbClr val="FFFFFF"/>
              </a:solidFill>
            </a:endParaRPr>
          </a:p>
          <a:p>
            <a:pPr lvl="3">
              <a:defRPr sz="1800">
                <a:solidFill>
                  <a:srgbClr val="000000"/>
                </a:solidFill>
              </a:defRPr>
            </a:pPr>
            <a:r>
              <a:rPr sz="2800">
                <a:solidFill>
                  <a:srgbClr val="FFFFFF"/>
                </a:solidFill>
              </a:rPr>
              <a:t>Nivel de texto 4</a:t>
            </a:r>
            <a:endParaRPr sz="2800">
              <a:solidFill>
                <a:srgbClr val="FFFFFF"/>
              </a:solidFill>
            </a:endParaRPr>
          </a:p>
          <a:p>
            <a:pPr lvl="4">
              <a:defRPr sz="1800">
                <a:solidFill>
                  <a:srgbClr val="000000"/>
                </a:solidFill>
              </a:defRPr>
            </a:pPr>
            <a:r>
              <a:rPr sz="2800">
                <a:solidFill>
                  <a:srgbClr val="FFFFFF"/>
                </a:solidFill>
              </a:rPr>
              <a:t>Nivel de texto 5</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Viñeta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solidFill>
                  <a:srgbClr val="000000"/>
                </a:solidFill>
              </a:defRPr>
            </a:pPr>
            <a:r>
              <a:rPr sz="3800">
                <a:solidFill>
                  <a:srgbClr val="FFFFFF"/>
                </a:solidFill>
              </a:rPr>
              <a:t>Nivel de texto 1</a:t>
            </a:r>
            <a:endParaRPr sz="3800">
              <a:solidFill>
                <a:srgbClr val="FFFFFF"/>
              </a:solidFill>
            </a:endParaRPr>
          </a:p>
          <a:p>
            <a:pPr lvl="1">
              <a:defRPr sz="1800">
                <a:solidFill>
                  <a:srgbClr val="000000"/>
                </a:solidFill>
              </a:defRPr>
            </a:pPr>
            <a:r>
              <a:rPr sz="3800">
                <a:solidFill>
                  <a:srgbClr val="FFFFFF"/>
                </a:solidFill>
              </a:rPr>
              <a:t>Nivel de texto 2</a:t>
            </a:r>
            <a:endParaRPr sz="3800">
              <a:solidFill>
                <a:srgbClr val="FFFFFF"/>
              </a:solidFill>
            </a:endParaRPr>
          </a:p>
          <a:p>
            <a:pPr lvl="2">
              <a:defRPr sz="1800">
                <a:solidFill>
                  <a:srgbClr val="000000"/>
                </a:solidFill>
              </a:defRPr>
            </a:pPr>
            <a:r>
              <a:rPr sz="3800">
                <a:solidFill>
                  <a:srgbClr val="FFFFFF"/>
                </a:solidFill>
              </a:rPr>
              <a:t>Nivel de texto 3</a:t>
            </a:r>
            <a:endParaRPr sz="3800">
              <a:solidFill>
                <a:srgbClr val="FFFFFF"/>
              </a:solidFill>
            </a:endParaRPr>
          </a:p>
          <a:p>
            <a:pPr lvl="3">
              <a:defRPr sz="1800">
                <a:solidFill>
                  <a:srgbClr val="000000"/>
                </a:solidFill>
              </a:defRPr>
            </a:pPr>
            <a:r>
              <a:rPr sz="3800">
                <a:solidFill>
                  <a:srgbClr val="FFFFFF"/>
                </a:solidFill>
              </a:rPr>
              <a:t>Nivel de texto 4</a:t>
            </a:r>
            <a:endParaRPr sz="3800">
              <a:solidFill>
                <a:srgbClr val="FFFFFF"/>
              </a:solidFill>
            </a:endParaRPr>
          </a:p>
          <a:p>
            <a:pPr lvl="4">
              <a:defRPr sz="1800">
                <a:solidFill>
                  <a:srgbClr val="000000"/>
                </a:solidFill>
              </a:defRPr>
            </a:pPr>
            <a:r>
              <a:rPr sz="3800">
                <a:solidFill>
                  <a:srgbClr val="FFFFFF"/>
                </a:solidFill>
              </a:rPr>
              <a:t>Nivel de texto 5</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 (3)">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8000">
                <a:solidFill>
                  <a:srgbClr val="FFFFFF"/>
                </a:solidFill>
              </a:rPr>
              <a:t>Texto del título</a:t>
            </a:r>
          </a:p>
        </p:txBody>
      </p:sp>
      <p:sp>
        <p:nvSpPr>
          <p:cNvPr id="3" name="Shape 3"/>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800">
                <a:solidFill>
                  <a:srgbClr val="FFFFFF"/>
                </a:solidFill>
              </a:rPr>
              <a:t>Nivel de texto 1</a:t>
            </a:r>
            <a:endParaRPr sz="3800">
              <a:solidFill>
                <a:srgbClr val="FFFFFF"/>
              </a:solidFill>
            </a:endParaRPr>
          </a:p>
          <a:p>
            <a:pPr lvl="1">
              <a:defRPr sz="1800">
                <a:solidFill>
                  <a:srgbClr val="000000"/>
                </a:solidFill>
              </a:defRPr>
            </a:pPr>
            <a:r>
              <a:rPr sz="3800">
                <a:solidFill>
                  <a:srgbClr val="FFFFFF"/>
                </a:solidFill>
              </a:rPr>
              <a:t>Nivel de texto 2</a:t>
            </a:r>
            <a:endParaRPr sz="3800">
              <a:solidFill>
                <a:srgbClr val="FFFFFF"/>
              </a:solidFill>
            </a:endParaRPr>
          </a:p>
          <a:p>
            <a:pPr lvl="2">
              <a:defRPr sz="1800">
                <a:solidFill>
                  <a:srgbClr val="000000"/>
                </a:solidFill>
              </a:defRPr>
            </a:pPr>
            <a:r>
              <a:rPr sz="3800">
                <a:solidFill>
                  <a:srgbClr val="FFFFFF"/>
                </a:solidFill>
              </a:rPr>
              <a:t>Nivel de texto 3</a:t>
            </a:r>
            <a:endParaRPr sz="3800">
              <a:solidFill>
                <a:srgbClr val="FFFFFF"/>
              </a:solidFill>
            </a:endParaRPr>
          </a:p>
          <a:p>
            <a:pPr lvl="3">
              <a:defRPr sz="1800">
                <a:solidFill>
                  <a:srgbClr val="000000"/>
                </a:solidFill>
              </a:defRPr>
            </a:pPr>
            <a:r>
              <a:rPr sz="3800">
                <a:solidFill>
                  <a:srgbClr val="FFFFFF"/>
                </a:solidFill>
              </a:rPr>
              <a:t>Nivel de texto 4</a:t>
            </a:r>
            <a:endParaRPr sz="3800">
              <a:solidFill>
                <a:srgbClr val="FFFFFF"/>
              </a:solidFill>
            </a:endParaRPr>
          </a:p>
          <a:p>
            <a:pPr lvl="4">
              <a:defRPr sz="1800">
                <a:solidFill>
                  <a:srgbClr val="000000"/>
                </a:solidFill>
              </a:defRPr>
            </a:pPr>
            <a:r>
              <a:rPr sz="3800">
                <a:solidFill>
                  <a:srgbClr val="FFFFFF"/>
                </a:solidFill>
              </a:rPr>
              <a:t>Nivel de texto 5</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solidFill>
            <a:srgbClr val="FFFFFF"/>
          </a:solidFill>
          <a:latin typeface="+mn-lt"/>
          <a:ea typeface="+mn-ea"/>
          <a:cs typeface="+mn-cs"/>
          <a:sym typeface="Helvetica Light"/>
        </a:defRPr>
      </a:lvl1pPr>
      <a:lvl2pPr indent="228600" algn="ctr" defTabSz="584200">
        <a:defRPr sz="8000">
          <a:solidFill>
            <a:srgbClr val="FFFFFF"/>
          </a:solidFill>
          <a:latin typeface="+mn-lt"/>
          <a:ea typeface="+mn-ea"/>
          <a:cs typeface="+mn-cs"/>
          <a:sym typeface="Helvetica Light"/>
        </a:defRPr>
      </a:lvl2pPr>
      <a:lvl3pPr indent="457200" algn="ctr" defTabSz="584200">
        <a:defRPr sz="8000">
          <a:solidFill>
            <a:srgbClr val="FFFFFF"/>
          </a:solidFill>
          <a:latin typeface="+mn-lt"/>
          <a:ea typeface="+mn-ea"/>
          <a:cs typeface="+mn-cs"/>
          <a:sym typeface="Helvetica Light"/>
        </a:defRPr>
      </a:lvl3pPr>
      <a:lvl4pPr indent="685800" algn="ctr" defTabSz="584200">
        <a:defRPr sz="8000">
          <a:solidFill>
            <a:srgbClr val="FFFFFF"/>
          </a:solidFill>
          <a:latin typeface="+mn-lt"/>
          <a:ea typeface="+mn-ea"/>
          <a:cs typeface="+mn-cs"/>
          <a:sym typeface="Helvetica Light"/>
        </a:defRPr>
      </a:lvl4pPr>
      <a:lvl5pPr indent="914400" algn="ctr" defTabSz="584200">
        <a:defRPr sz="8000">
          <a:solidFill>
            <a:srgbClr val="FFFFFF"/>
          </a:solidFill>
          <a:latin typeface="+mn-lt"/>
          <a:ea typeface="+mn-ea"/>
          <a:cs typeface="+mn-cs"/>
          <a:sym typeface="Helvetica Light"/>
        </a:defRPr>
      </a:lvl5pPr>
      <a:lvl6pPr indent="1143000" algn="ctr" defTabSz="584200">
        <a:defRPr sz="8000">
          <a:solidFill>
            <a:srgbClr val="FFFFFF"/>
          </a:solidFill>
          <a:latin typeface="+mn-lt"/>
          <a:ea typeface="+mn-ea"/>
          <a:cs typeface="+mn-cs"/>
          <a:sym typeface="Helvetica Light"/>
        </a:defRPr>
      </a:lvl6pPr>
      <a:lvl7pPr indent="1371600" algn="ctr" defTabSz="584200">
        <a:defRPr sz="8000">
          <a:solidFill>
            <a:srgbClr val="FFFFFF"/>
          </a:solidFill>
          <a:latin typeface="+mn-lt"/>
          <a:ea typeface="+mn-ea"/>
          <a:cs typeface="+mn-cs"/>
          <a:sym typeface="Helvetica Light"/>
        </a:defRPr>
      </a:lvl7pPr>
      <a:lvl8pPr indent="1600200" algn="ctr" defTabSz="584200">
        <a:defRPr sz="8000">
          <a:solidFill>
            <a:srgbClr val="FFFFFF"/>
          </a:solidFill>
          <a:latin typeface="+mn-lt"/>
          <a:ea typeface="+mn-ea"/>
          <a:cs typeface="+mn-cs"/>
          <a:sym typeface="Helvetica Light"/>
        </a:defRPr>
      </a:lvl8pPr>
      <a:lvl9pPr indent="1828800" algn="ctr" defTabSz="584200">
        <a:defRPr sz="8000">
          <a:solidFill>
            <a:srgbClr val="FFFFFF"/>
          </a:solidFill>
          <a:latin typeface="+mn-lt"/>
          <a:ea typeface="+mn-ea"/>
          <a:cs typeface="+mn-cs"/>
          <a:sym typeface="Helvetica Light"/>
        </a:defRPr>
      </a:lvl9pPr>
    </p:titleStyle>
    <p:bodyStyle>
      <a:lvl1pPr marL="444500" indent="-444500" algn="ctr" defTabSz="584200">
        <a:spcBef>
          <a:spcPts val="4200"/>
        </a:spcBef>
        <a:buSzPct val="75000"/>
        <a:buChar char="•"/>
        <a:defRPr sz="3800">
          <a:solidFill>
            <a:srgbClr val="FFFFFF"/>
          </a:solidFill>
          <a:latin typeface="+mn-lt"/>
          <a:ea typeface="+mn-ea"/>
          <a:cs typeface="+mn-cs"/>
          <a:sym typeface="Helvetica Light"/>
        </a:defRPr>
      </a:lvl1pPr>
      <a:lvl2pPr marL="889000" indent="-444500" algn="ctr" defTabSz="584200">
        <a:spcBef>
          <a:spcPts val="4200"/>
        </a:spcBef>
        <a:buSzPct val="75000"/>
        <a:buChar char="•"/>
        <a:defRPr sz="3800">
          <a:solidFill>
            <a:srgbClr val="FFFFFF"/>
          </a:solidFill>
          <a:latin typeface="+mn-lt"/>
          <a:ea typeface="+mn-ea"/>
          <a:cs typeface="+mn-cs"/>
          <a:sym typeface="Helvetica Light"/>
        </a:defRPr>
      </a:lvl2pPr>
      <a:lvl3pPr marL="1333500" indent="-444500" algn="ctr" defTabSz="584200">
        <a:spcBef>
          <a:spcPts val="4200"/>
        </a:spcBef>
        <a:buSzPct val="75000"/>
        <a:buChar char="•"/>
        <a:defRPr sz="3800">
          <a:solidFill>
            <a:srgbClr val="FFFFFF"/>
          </a:solidFill>
          <a:latin typeface="+mn-lt"/>
          <a:ea typeface="+mn-ea"/>
          <a:cs typeface="+mn-cs"/>
          <a:sym typeface="Helvetica Light"/>
        </a:defRPr>
      </a:lvl3pPr>
      <a:lvl4pPr marL="1778000" indent="-444500" algn="ctr" defTabSz="584200">
        <a:spcBef>
          <a:spcPts val="4200"/>
        </a:spcBef>
        <a:buSzPct val="75000"/>
        <a:buChar char="•"/>
        <a:defRPr sz="3800">
          <a:solidFill>
            <a:srgbClr val="FFFFFF"/>
          </a:solidFill>
          <a:latin typeface="+mn-lt"/>
          <a:ea typeface="+mn-ea"/>
          <a:cs typeface="+mn-cs"/>
          <a:sym typeface="Helvetica Light"/>
        </a:defRPr>
      </a:lvl4pPr>
      <a:lvl5pPr marL="2222500" indent="-444500" algn="ctr" defTabSz="584200">
        <a:spcBef>
          <a:spcPts val="4200"/>
        </a:spcBef>
        <a:buSzPct val="75000"/>
        <a:buChar char="•"/>
        <a:defRPr sz="3800">
          <a:solidFill>
            <a:srgbClr val="FFFFFF"/>
          </a:solidFill>
          <a:latin typeface="+mn-lt"/>
          <a:ea typeface="+mn-ea"/>
          <a:cs typeface="+mn-cs"/>
          <a:sym typeface="Helvetica Light"/>
        </a:defRPr>
      </a:lvl5pPr>
      <a:lvl6pPr marL="2667000" indent="-444500" algn="ctr" defTabSz="584200">
        <a:spcBef>
          <a:spcPts val="4200"/>
        </a:spcBef>
        <a:buSzPct val="75000"/>
        <a:buChar char="•"/>
        <a:defRPr sz="3800">
          <a:solidFill>
            <a:srgbClr val="FFFFFF"/>
          </a:solidFill>
          <a:latin typeface="+mn-lt"/>
          <a:ea typeface="+mn-ea"/>
          <a:cs typeface="+mn-cs"/>
          <a:sym typeface="Helvetica Light"/>
        </a:defRPr>
      </a:lvl6pPr>
      <a:lvl7pPr marL="3111500" indent="-444500" algn="ctr" defTabSz="584200">
        <a:spcBef>
          <a:spcPts val="4200"/>
        </a:spcBef>
        <a:buSzPct val="75000"/>
        <a:buChar char="•"/>
        <a:defRPr sz="3800">
          <a:solidFill>
            <a:srgbClr val="FFFFFF"/>
          </a:solidFill>
          <a:latin typeface="+mn-lt"/>
          <a:ea typeface="+mn-ea"/>
          <a:cs typeface="+mn-cs"/>
          <a:sym typeface="Helvetica Light"/>
        </a:defRPr>
      </a:lvl7pPr>
      <a:lvl8pPr marL="3556000" indent="-444500" algn="ctr" defTabSz="584200">
        <a:spcBef>
          <a:spcPts val="4200"/>
        </a:spcBef>
        <a:buSzPct val="75000"/>
        <a:buChar char="•"/>
        <a:defRPr sz="3800">
          <a:solidFill>
            <a:srgbClr val="FFFFFF"/>
          </a:solidFill>
          <a:latin typeface="+mn-lt"/>
          <a:ea typeface="+mn-ea"/>
          <a:cs typeface="+mn-cs"/>
          <a:sym typeface="Helvetica Light"/>
        </a:defRPr>
      </a:lvl8pPr>
      <a:lvl9pPr marL="4000500" indent="-444500" algn="ctr" defTabSz="584200">
        <a:spcBef>
          <a:spcPts val="4200"/>
        </a:spcBef>
        <a:buSzPct val="75000"/>
        <a:buChar char="•"/>
        <a:defRPr sz="3800">
          <a:solidFill>
            <a:srgbClr val="FFFFFF"/>
          </a:solidFill>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sz="1800">
                <a:solidFill>
                  <a:srgbClr val="000000"/>
                </a:solidFill>
              </a:defRPr>
            </a:pPr>
            <a:r>
              <a:rPr sz="8000">
                <a:solidFill>
                  <a:srgbClr val="FFFFFF"/>
                </a:solidFill>
              </a:rPr>
              <a:t>EnteringMatrix</a:t>
            </a:r>
          </a:p>
        </p:txBody>
      </p:sp>
      <p:sp>
        <p:nvSpPr>
          <p:cNvPr id="33" name="Shape 33"/>
          <p:cNvSpPr/>
          <p:nvPr>
            <p:ph type="body" idx="1"/>
          </p:nvPr>
        </p:nvSpPr>
        <p:spPr>
          <a:xfrm>
            <a:off x="1270000" y="5029200"/>
            <a:ext cx="10464800" cy="1380183"/>
          </a:xfrm>
          <a:prstGeom prst="rect">
            <a:avLst/>
          </a:prstGeom>
        </p:spPr>
        <p:txBody>
          <a:bodyPr/>
          <a:lstStyle/>
          <a:p>
            <a:pPr lvl="0" defTabSz="508254">
              <a:defRPr sz="1800">
                <a:solidFill>
                  <a:srgbClr val="000000"/>
                </a:solidFill>
              </a:defRPr>
            </a:pPr>
            <a:r>
              <a:rPr sz="2784">
                <a:solidFill>
                  <a:srgbClr val="FFFFFF"/>
                </a:solidFill>
              </a:rPr>
              <a:t>NSBeer 06/04/2014</a:t>
            </a:r>
            <a:endParaRPr sz="2784">
              <a:solidFill>
                <a:srgbClr val="FFFFFF"/>
              </a:solidFill>
            </a:endParaRPr>
          </a:p>
          <a:p>
            <a:pPr lvl="0" defTabSz="508254">
              <a:defRPr sz="1800">
                <a:solidFill>
                  <a:srgbClr val="000000"/>
                </a:solidFill>
              </a:defRPr>
            </a:pPr>
            <a:endParaRPr sz="2784">
              <a:solidFill>
                <a:srgbClr val="FFFFFF"/>
              </a:solidFill>
            </a:endParaRPr>
          </a:p>
          <a:p>
            <a:pPr lvl="0" defTabSz="508254">
              <a:defRPr sz="1800">
                <a:solidFill>
                  <a:srgbClr val="000000"/>
                </a:solidFill>
              </a:defRPr>
            </a:pPr>
            <a:r>
              <a:rPr sz="2784">
                <a:solidFill>
                  <a:srgbClr val="FFFFFF"/>
                </a:solidFill>
              </a:rPr>
              <a:t>by Amador Navarro Lucas</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title"/>
          </p:nvPr>
        </p:nvSpPr>
        <p:spPr>
          <a:xfrm>
            <a:off x="0" y="254000"/>
            <a:ext cx="13004801" cy="2159000"/>
          </a:xfrm>
          <a:prstGeom prst="rect">
            <a:avLst/>
          </a:prstGeom>
        </p:spPr>
        <p:txBody>
          <a:bodyPr anchor="t"/>
          <a:lstStyle/>
          <a:p>
            <a:pPr lvl="0" defTabSz="426466">
              <a:spcBef>
                <a:spcPts val="3000"/>
              </a:spcBef>
              <a:defRPr sz="1800">
                <a:solidFill>
                  <a:srgbClr val="000000"/>
                </a:solidFill>
              </a:defRPr>
            </a:pPr>
            <a:r>
              <a:rPr sz="2774">
                <a:solidFill>
                  <a:srgbClr val="FFFFFF"/>
                </a:solidFill>
              </a:rPr>
              <a:t>Seguidamente en el método viewWillAppear creamos los dos botones. Es útil usar este y no viewDidLoad porque en los casos que reutilicemos la vista una vez cargada, llamará a viewWillAppear y no a viewDidLoad. Por supuesto no nos podemos olvidar de importar la interfaz de nuestro botón mediante la sentencia </a:t>
            </a:r>
            <a:r>
              <a:rPr sz="2774">
                <a:solidFill>
                  <a:srgbClr val="AA7942"/>
                </a:solidFill>
              </a:rPr>
              <a:t>#import</a:t>
            </a:r>
            <a:r>
              <a:rPr sz="2774">
                <a:solidFill>
                  <a:srgbClr val="FFFFFF"/>
                </a:solidFill>
              </a:rPr>
              <a:t> </a:t>
            </a:r>
            <a:r>
              <a:rPr sz="2774">
                <a:solidFill>
                  <a:srgbClr val="FF2600"/>
                </a:solidFill>
              </a:rPr>
              <a:t>“PillButton.h”</a:t>
            </a:r>
          </a:p>
        </p:txBody>
      </p:sp>
      <p:pic>
        <p:nvPicPr>
          <p:cNvPr id="61" name="Captura de pantalla 2014-04-04 a la(s) 01.54.55.png"/>
          <p:cNvPicPr/>
          <p:nvPr/>
        </p:nvPicPr>
        <p:blipFill>
          <a:blip r:embed="rId2">
            <a:extLst/>
          </a:blip>
          <a:stretch>
            <a:fillRect/>
          </a:stretch>
        </p:blipFill>
        <p:spPr>
          <a:xfrm>
            <a:off x="0" y="2726381"/>
            <a:ext cx="13004800" cy="5799438"/>
          </a:xfrm>
          <a:prstGeom prst="rect">
            <a:avLst/>
          </a:prstGeom>
          <a:ln w="12700">
            <a:miter lim="400000"/>
          </a:ln>
        </p:spPr>
      </p:pic>
    </p:spTree>
  </p:cSld>
  <p:clrMapOvr>
    <a:masterClrMapping/>
  </p:clrMapOvr>
  <p:transition spd="slow" advClick="1">
    <p:fade thruBlk="1"/>
  </p:transition>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Shape 63"/>
          <p:cNvSpPr/>
          <p:nvPr>
            <p:ph type="title"/>
          </p:nvPr>
        </p:nvSpPr>
        <p:spPr>
          <a:xfrm>
            <a:off x="952500" y="762000"/>
            <a:ext cx="11099800" cy="2838599"/>
          </a:xfrm>
          <a:prstGeom prst="rect">
            <a:avLst/>
          </a:prstGeom>
        </p:spPr>
        <p:txBody>
          <a:bodyPr anchor="t"/>
          <a:lstStyle>
            <a:lvl1pPr defTabSz="537463">
              <a:spcBef>
                <a:spcPts val="3800"/>
              </a:spcBef>
              <a:defRPr sz="3496"/>
            </a:lvl1pPr>
          </a:lstStyle>
          <a:p>
            <a:pPr lvl="0">
              <a:defRPr sz="1800">
                <a:solidFill>
                  <a:srgbClr val="000000"/>
                </a:solidFill>
              </a:defRPr>
            </a:pPr>
            <a:r>
              <a:rPr sz="3496">
                <a:solidFill>
                  <a:srgbClr val="FFFFFF"/>
                </a:solidFill>
              </a:rPr>
              <a:t>Ahora pasamos a declarar la interfaz de PillButton, para ello necesitaremos un constructor que coloque la imagen del botón y dos métodos para cuando el usuario pulse el botón y para cuando elija el otro hacerlo desaparecer. Los declaramos a ambos en el .h</a:t>
            </a:r>
          </a:p>
        </p:txBody>
      </p:sp>
      <p:pic>
        <p:nvPicPr>
          <p:cNvPr id="64" name="Captura de pantalla 2014-04-05 a la(s) 00.24.07.png"/>
          <p:cNvPicPr/>
          <p:nvPr/>
        </p:nvPicPr>
        <p:blipFill>
          <a:blip r:embed="rId2">
            <a:extLst/>
          </a:blip>
          <a:stretch>
            <a:fillRect/>
          </a:stretch>
        </p:blipFill>
        <p:spPr>
          <a:xfrm>
            <a:off x="0" y="4451631"/>
            <a:ext cx="13004800" cy="3777192"/>
          </a:xfrm>
          <a:prstGeom prst="rect">
            <a:avLst/>
          </a:prstGeom>
          <a:ln w="12700">
            <a:miter lim="400000"/>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ph type="title"/>
          </p:nvPr>
        </p:nvSpPr>
        <p:spPr>
          <a:xfrm>
            <a:off x="952500" y="254000"/>
            <a:ext cx="11099800" cy="3264446"/>
          </a:xfrm>
          <a:prstGeom prst="rect">
            <a:avLst/>
          </a:prstGeom>
        </p:spPr>
        <p:txBody>
          <a:bodyPr/>
          <a:lstStyle/>
          <a:p>
            <a:pPr lvl="0" defTabSz="245363">
              <a:defRPr sz="1800">
                <a:solidFill>
                  <a:srgbClr val="000000"/>
                </a:solidFill>
              </a:defRPr>
            </a:pPr>
            <a:r>
              <a:rPr sz="3359">
                <a:solidFill>
                  <a:srgbClr val="FFFFFF"/>
                </a:solidFill>
              </a:rPr>
              <a:t>Implementamos el constructor en el .m, al mismo tiempo mantenemos el constructor por defecto initWithFrame: por si queremos reutilizar la clase. Es interesante observar cómo el constructor principal es uno, que es el que devuelve la instancia de la clase, el otro simplemente llama al principal y pasa </a:t>
            </a:r>
            <a:r>
              <a:rPr sz="3359">
                <a:solidFill>
                  <a:srgbClr val="FF40FF"/>
                </a:solidFill>
              </a:rPr>
              <a:t>nil</a:t>
            </a:r>
            <a:r>
              <a:rPr sz="3359">
                <a:solidFill>
                  <a:srgbClr val="FFFFFF"/>
                </a:solidFill>
              </a:rPr>
              <a:t> como imagen.    </a:t>
            </a:r>
          </a:p>
        </p:txBody>
      </p:sp>
      <p:pic>
        <p:nvPicPr>
          <p:cNvPr id="67" name="Captura de pantalla 2014-04-05 a la(s) 00.33.59.png"/>
          <p:cNvPicPr/>
          <p:nvPr/>
        </p:nvPicPr>
        <p:blipFill>
          <a:blip r:embed="rId2">
            <a:extLst/>
          </a:blip>
          <a:stretch>
            <a:fillRect/>
          </a:stretch>
        </p:blipFill>
        <p:spPr>
          <a:xfrm>
            <a:off x="785470" y="3914172"/>
            <a:ext cx="11433860" cy="5285051"/>
          </a:xfrm>
          <a:prstGeom prst="rect">
            <a:avLst/>
          </a:prstGeom>
          <a:ln w="12700">
            <a:miter lim="400000"/>
          </a:ln>
        </p:spPr>
      </p:pic>
    </p:spTree>
  </p:cSld>
  <p:clrMapOvr>
    <a:masterClrMapping/>
  </p:clrMapOvr>
  <p:transition spd="slow" advClick="1">
    <p:push dir="l"/>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title"/>
          </p:nvPr>
        </p:nvSpPr>
        <p:spPr>
          <a:prstGeom prst="rect">
            <a:avLst/>
          </a:prstGeom>
        </p:spPr>
        <p:txBody>
          <a:bodyPr anchor="t"/>
          <a:lstStyle>
            <a:lvl1pPr defTabSz="572516">
              <a:spcBef>
                <a:spcPts val="4100"/>
              </a:spcBef>
              <a:defRPr sz="3724"/>
            </a:lvl1pPr>
          </a:lstStyle>
          <a:p>
            <a:pPr lvl="0">
              <a:defRPr sz="1800">
                <a:solidFill>
                  <a:srgbClr val="000000"/>
                </a:solidFill>
              </a:defRPr>
            </a:pPr>
            <a:r>
              <a:rPr sz="3724">
                <a:solidFill>
                  <a:srgbClr val="FFFFFF"/>
                </a:solidFill>
              </a:rPr>
              <a:t>Ahora vamos a implementar las animaciones de los botones cuando son seleccionados y cuando tiene que desaparecer porque se eligió el otro botón.</a:t>
            </a:r>
          </a:p>
        </p:txBody>
      </p:sp>
      <p:pic>
        <p:nvPicPr>
          <p:cNvPr id="70" name="Captura de pantalla 2014-04-05 a la(s) 00.41.01.png"/>
          <p:cNvPicPr/>
          <p:nvPr/>
        </p:nvPicPr>
        <p:blipFill>
          <a:blip r:embed="rId2">
            <a:extLst/>
          </a:blip>
          <a:stretch>
            <a:fillRect/>
          </a:stretch>
        </p:blipFill>
        <p:spPr>
          <a:xfrm>
            <a:off x="0" y="2330797"/>
            <a:ext cx="13004800" cy="4876801"/>
          </a:xfrm>
          <a:prstGeom prst="rect">
            <a:avLst/>
          </a:prstGeom>
          <a:ln w="12700">
            <a:miter lim="400000"/>
          </a:ln>
        </p:spPr>
      </p:pic>
      <p:sp>
        <p:nvSpPr>
          <p:cNvPr id="71" name="Shape 71"/>
          <p:cNvSpPr/>
          <p:nvPr/>
        </p:nvSpPr>
        <p:spPr>
          <a:xfrm>
            <a:off x="124039" y="7219950"/>
            <a:ext cx="12756722" cy="2387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spcBef>
                <a:spcPts val="4200"/>
              </a:spcBef>
              <a:defRPr sz="3000"/>
            </a:lvl1pPr>
          </a:lstStyle>
          <a:p>
            <a:pPr lvl="0">
              <a:defRPr sz="1800">
                <a:solidFill>
                  <a:srgbClr val="000000"/>
                </a:solidFill>
              </a:defRPr>
            </a:pPr>
            <a:r>
              <a:rPr sz="3000">
                <a:solidFill>
                  <a:srgbClr val="FFFFFF"/>
                </a:solidFill>
              </a:rPr>
              <a:t>Podemos ver como el funcionamiento es muy sencillo, en areSelect asignamos a move un valor según sea el botón que está encima o el de abajo, después con el método de clase animateWithDuration:animations: de UIView sumamos ese valor al eje “y” del centro y el método se encarga de distribuir el movimiento entre el tiempo dado.</a:t>
            </a:r>
          </a:p>
        </p:txBody>
      </p:sp>
    </p:spTree>
  </p:cSld>
  <p:clrMapOvr>
    <a:masterClrMapping/>
  </p:clrMapOvr>
  <p:transition spd="slow" advClick="1">
    <p:push dir="l"/>
  </p:transition>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Shape 73"/>
          <p:cNvSpPr/>
          <p:nvPr>
            <p:ph type="title"/>
          </p:nvPr>
        </p:nvSpPr>
        <p:spPr>
          <a:xfrm>
            <a:off x="160933" y="330199"/>
            <a:ext cx="12682935" cy="6187481"/>
          </a:xfrm>
          <a:prstGeom prst="rect">
            <a:avLst/>
          </a:prstGeom>
        </p:spPr>
        <p:txBody>
          <a:bodyPr/>
          <a:lstStyle/>
          <a:p>
            <a:pPr lvl="0" defTabSz="268731">
              <a:defRPr sz="1800">
                <a:solidFill>
                  <a:srgbClr val="000000"/>
                </a:solidFill>
              </a:defRPr>
            </a:pPr>
            <a:r>
              <a:rPr sz="3680">
                <a:solidFill>
                  <a:srgbClr val="FFFFFF"/>
                </a:solidFill>
              </a:rPr>
              <a:t>Vamos finalmente a implementar los métodos cuando nuestro usuario pulsa los botones. Empezamos con userWantBlue: en el se pasa como parámetro un objeto </a:t>
            </a:r>
            <a:r>
              <a:rPr sz="3680">
                <a:solidFill>
                  <a:srgbClr val="FF40FF"/>
                </a:solidFill>
              </a:rPr>
              <a:t>id</a:t>
            </a:r>
            <a:r>
              <a:rPr sz="3680">
                <a:solidFill>
                  <a:srgbClr val="FFFFFF"/>
                </a:solidFill>
              </a:rPr>
              <a:t> llamado sender, este es el botón que ha sido pulsado y aunque no lo tengamos tipado el compilador no tiene problema en aceptar el envío del mensaje areSelect pues éste existe en la clase PillButton. Seguidamente mandamos el mensaje de disappear al botón rojo. Por último usamos un método que implementaremos enseguida llamado animateString: donde pasamos una cadena de caracteres como parámetro.</a:t>
            </a:r>
          </a:p>
        </p:txBody>
      </p:sp>
      <p:pic>
        <p:nvPicPr>
          <p:cNvPr id="74" name="Captura de pantalla 2014-04-05 a la(s) 01.00.27.png"/>
          <p:cNvPicPr/>
          <p:nvPr/>
        </p:nvPicPr>
        <p:blipFill>
          <a:blip r:embed="rId2">
            <a:extLst/>
          </a:blip>
          <a:stretch>
            <a:fillRect/>
          </a:stretch>
        </p:blipFill>
        <p:spPr>
          <a:xfrm>
            <a:off x="0" y="6723213"/>
            <a:ext cx="13004800" cy="2403273"/>
          </a:xfrm>
          <a:prstGeom prst="rect">
            <a:avLst/>
          </a:prstGeom>
          <a:ln w="12700">
            <a:miter lim="400000"/>
          </a:ln>
        </p:spPr>
      </p:pic>
    </p:spTree>
  </p:cSld>
  <p:clrMapOvr>
    <a:masterClrMapping/>
  </p:clrMapOvr>
  <p:transition spd="fast" advClick="1">
    <p:push dir="d"/>
  </p:transition>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 name="Shape 76"/>
          <p:cNvSpPr/>
          <p:nvPr>
            <p:ph type="title"/>
          </p:nvPr>
        </p:nvSpPr>
        <p:spPr>
          <a:xfrm>
            <a:off x="0" y="50800"/>
            <a:ext cx="13004800" cy="2159000"/>
          </a:xfrm>
          <a:prstGeom prst="rect">
            <a:avLst/>
          </a:prstGeom>
        </p:spPr>
        <p:txBody>
          <a:bodyPr/>
          <a:lstStyle>
            <a:lvl1pPr defTabSz="239522">
              <a:defRPr sz="3280"/>
            </a:lvl1pPr>
          </a:lstStyle>
          <a:p>
            <a:pPr lvl="0">
              <a:defRPr sz="1800">
                <a:solidFill>
                  <a:srgbClr val="000000"/>
                </a:solidFill>
              </a:defRPr>
            </a:pPr>
            <a:r>
              <a:rPr sz="3280">
                <a:solidFill>
                  <a:srgbClr val="FFFFFF"/>
                </a:solidFill>
              </a:rPr>
              <a:t>Vamos ahora con nuestro botón rojo, para él implementamos el método userWantRed:, es muy similar al botón azul con la salvedad que además queremos cambiar el fondo por otro. Los dos primeros mensajes son idénticos, así como el último.</a:t>
            </a:r>
          </a:p>
        </p:txBody>
      </p:sp>
      <p:pic>
        <p:nvPicPr>
          <p:cNvPr id="77" name="Captura de pantalla 2014-04-05 a la(s) 01.09.45.png"/>
          <p:cNvPicPr/>
          <p:nvPr/>
        </p:nvPicPr>
        <p:blipFill>
          <a:blip r:embed="rId2">
            <a:extLst/>
          </a:blip>
          <a:stretch>
            <a:fillRect/>
          </a:stretch>
        </p:blipFill>
        <p:spPr>
          <a:xfrm>
            <a:off x="0" y="2286802"/>
            <a:ext cx="13004800" cy="5179996"/>
          </a:xfrm>
          <a:prstGeom prst="rect">
            <a:avLst/>
          </a:prstGeom>
          <a:ln w="12700">
            <a:miter lim="400000"/>
          </a:ln>
        </p:spPr>
      </p:pic>
      <p:sp>
        <p:nvSpPr>
          <p:cNvPr id="78" name="Shape 78"/>
          <p:cNvSpPr/>
          <p:nvPr/>
        </p:nvSpPr>
        <p:spPr>
          <a:xfrm>
            <a:off x="5969" y="7543800"/>
            <a:ext cx="12992862" cy="1193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Copiemos el código y explicamos mejor lo que hacemos en la siguiente diapositiva.</a:t>
            </a:r>
          </a:p>
        </p:txBody>
      </p:sp>
    </p:spTree>
  </p:cSld>
  <p:clrMapOvr>
    <a:masterClrMapping/>
  </p:clrMapOvr>
  <p:transition spd="slow" advClick="1">
    <p:fade thruBlk="1"/>
  </p:transition>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 name="Shape 80"/>
          <p:cNvSpPr/>
          <p:nvPr>
            <p:ph type="title"/>
          </p:nvPr>
        </p:nvSpPr>
        <p:spPr>
          <a:xfrm>
            <a:off x="952500" y="254000"/>
            <a:ext cx="11099800" cy="4751983"/>
          </a:xfrm>
          <a:prstGeom prst="rect">
            <a:avLst/>
          </a:prstGeom>
        </p:spPr>
        <p:txBody>
          <a:bodyPr anchor="t"/>
          <a:lstStyle>
            <a:lvl1pPr defTabSz="479044">
              <a:spcBef>
                <a:spcPts val="3400"/>
              </a:spcBef>
              <a:defRPr sz="3116"/>
            </a:lvl1pPr>
          </a:lstStyle>
          <a:p>
            <a:pPr lvl="0">
              <a:defRPr sz="1800">
                <a:solidFill>
                  <a:srgbClr val="000000"/>
                </a:solidFill>
              </a:defRPr>
            </a:pPr>
            <a:r>
              <a:rPr sz="3116">
                <a:solidFill>
                  <a:srgbClr val="FFFFFF"/>
                </a:solidFill>
              </a:rPr>
              <a:t>UIImageView es una subclase de UIView especializada en tratar con imágenes, es muy útil y fácil de manejar. Creamos el nuevo fondo y lo ocultamos poniendo su alfa a 0, en la animación simplemente cambiamos los alfa de ambos fondos para que creen la transición y, ahora viene lo importante, no hemos usado el mismo método que en los botones, este es animateWithDuration:animations:completion: y la diferencia es que en completion definimos lo que queremos hacer cuando termine la animación anterior, importante y muy útil.</a:t>
            </a:r>
          </a:p>
        </p:txBody>
      </p:sp>
      <p:pic>
        <p:nvPicPr>
          <p:cNvPr id="81" name="Captura de pantalla 2014-04-05 a la(s) 01.17.17.png"/>
          <p:cNvPicPr/>
          <p:nvPr/>
        </p:nvPicPr>
        <p:blipFill>
          <a:blip r:embed="rId2">
            <a:extLst/>
          </a:blip>
          <a:stretch>
            <a:fillRect/>
          </a:stretch>
        </p:blipFill>
        <p:spPr>
          <a:xfrm>
            <a:off x="0" y="4895345"/>
            <a:ext cx="13004800" cy="4135257"/>
          </a:xfrm>
          <a:prstGeom prst="rect">
            <a:avLst/>
          </a:prstGeom>
          <a:ln w="12700">
            <a:miter lim="400000"/>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ph type="title"/>
          </p:nvPr>
        </p:nvSpPr>
        <p:spPr>
          <a:xfrm>
            <a:off x="11906" y="254000"/>
            <a:ext cx="12980987" cy="3296778"/>
          </a:xfrm>
          <a:prstGeom prst="rect">
            <a:avLst/>
          </a:prstGeom>
        </p:spPr>
        <p:txBody>
          <a:bodyPr anchor="t"/>
          <a:lstStyle>
            <a:lvl1pPr defTabSz="490727">
              <a:spcBef>
                <a:spcPts val="3500"/>
              </a:spcBef>
              <a:defRPr sz="3191"/>
            </a:lvl1pPr>
          </a:lstStyle>
          <a:p>
            <a:pPr lvl="0">
              <a:defRPr sz="1800">
                <a:solidFill>
                  <a:srgbClr val="000000"/>
                </a:solidFill>
              </a:defRPr>
            </a:pPr>
            <a:r>
              <a:rPr sz="3191">
                <a:solidFill>
                  <a:srgbClr val="FFFFFF"/>
                </a:solidFill>
              </a:rPr>
              <a:t>Para terminar nuestra implementación tenemos que escribir el método animateString: que hemos llamado anteriormente y tenemos el error dando por saco. En el lo que queremos hacer es que aparezca un título creciendo y que haga un rebote cuando llegue al centro de la pantalla. Para ello tenemos que definir primero el título, usamos un UILabel porque hereda de UIView y se puede animar fácilmente.</a:t>
            </a:r>
          </a:p>
        </p:txBody>
      </p:sp>
      <p:pic>
        <p:nvPicPr>
          <p:cNvPr id="84" name="Captura de pantalla 2014-04-05 a la(s) 01.23.07.png"/>
          <p:cNvPicPr/>
          <p:nvPr/>
        </p:nvPicPr>
        <p:blipFill>
          <a:blip r:embed="rId2">
            <a:extLst/>
          </a:blip>
          <a:stretch>
            <a:fillRect/>
          </a:stretch>
        </p:blipFill>
        <p:spPr>
          <a:xfrm>
            <a:off x="0" y="3752849"/>
            <a:ext cx="13004800" cy="3296779"/>
          </a:xfrm>
          <a:prstGeom prst="rect">
            <a:avLst/>
          </a:prstGeom>
          <a:ln w="12700">
            <a:miter lim="400000"/>
          </a:ln>
        </p:spPr>
      </p:pic>
      <p:sp>
        <p:nvSpPr>
          <p:cNvPr id="85" name="Shape 85"/>
          <p:cNvSpPr/>
          <p:nvPr/>
        </p:nvSpPr>
        <p:spPr>
          <a:xfrm>
            <a:off x="-381" y="7251700"/>
            <a:ext cx="13005563"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De todo el código destaco únicamente el mensaje setTransform: en el se le cambia la escala de tamaño a 0 con el objetivo de luego poder hacerlo crecer.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ph type="title"/>
          </p:nvPr>
        </p:nvSpPr>
        <p:spPr>
          <a:prstGeom prst="rect">
            <a:avLst/>
          </a:prstGeom>
        </p:spPr>
        <p:txBody>
          <a:bodyPr anchor="t"/>
          <a:lstStyle>
            <a:lvl1pPr>
              <a:spcBef>
                <a:spcPts val="4200"/>
              </a:spcBef>
              <a:defRPr sz="3800"/>
            </a:lvl1pPr>
          </a:lstStyle>
          <a:p>
            <a:pPr lvl="0">
              <a:defRPr sz="1800">
                <a:solidFill>
                  <a:srgbClr val="000000"/>
                </a:solidFill>
              </a:defRPr>
            </a:pPr>
            <a:r>
              <a:rPr sz="3800">
                <a:solidFill>
                  <a:srgbClr val="FFFFFF"/>
                </a:solidFill>
              </a:rPr>
              <a:t>Finalmente creamos la animación del texto anidando animaciones gracias al bloque que pasamos en el completion del método.</a:t>
            </a:r>
          </a:p>
        </p:txBody>
      </p:sp>
      <p:sp>
        <p:nvSpPr>
          <p:cNvPr id="88" name="Shape 88"/>
          <p:cNvSpPr/>
          <p:nvPr/>
        </p:nvSpPr>
        <p:spPr>
          <a:xfrm>
            <a:off x="0" y="6838950"/>
            <a:ext cx="13004801" cy="292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100"/>
            </a:lvl1pPr>
          </a:lstStyle>
          <a:p>
            <a:pPr lvl="0">
              <a:defRPr sz="1800">
                <a:solidFill>
                  <a:srgbClr val="000000"/>
                </a:solidFill>
              </a:defRPr>
            </a:pPr>
            <a:r>
              <a:rPr sz="3100">
                <a:solidFill>
                  <a:srgbClr val="FFFFFF"/>
                </a:solidFill>
              </a:rPr>
              <a:t>En este caso usamos el mensaje animateWithDuration:delay:options:animations:completion: que nos da dos posibilidades más, el darle un retardo al comienzo de la animación (que no usamos) y options: donde podemos pasar opciones de animación. En este caso las que usamos es para que varíe la velocidad cuando empieza la animación y/o cuando acaba esta.</a:t>
            </a:r>
          </a:p>
        </p:txBody>
      </p:sp>
      <p:pic>
        <p:nvPicPr>
          <p:cNvPr id="89" name="Captura de pantalla 2014-04-05 a la(s) 01.41.15.png"/>
          <p:cNvPicPr/>
          <p:nvPr/>
        </p:nvPicPr>
        <p:blipFill>
          <a:blip r:embed="rId2">
            <a:extLst/>
          </a:blip>
          <a:stretch>
            <a:fillRect/>
          </a:stretch>
        </p:blipFill>
        <p:spPr>
          <a:xfrm>
            <a:off x="0" y="2256227"/>
            <a:ext cx="13004800" cy="4508515"/>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title"/>
          </p:nvPr>
        </p:nvSpPr>
        <p:spPr>
          <a:prstGeom prst="rect">
            <a:avLst/>
          </a:prstGeom>
        </p:spPr>
        <p:txBody>
          <a:bodyPr anchor="t"/>
          <a:lstStyle>
            <a:lvl1pPr defTabSz="543305">
              <a:spcBef>
                <a:spcPts val="3900"/>
              </a:spcBef>
              <a:defRPr sz="3534"/>
            </a:lvl1pPr>
          </a:lstStyle>
          <a:p>
            <a:pPr lvl="0">
              <a:defRPr sz="1800">
                <a:solidFill>
                  <a:srgbClr val="000000"/>
                </a:solidFill>
              </a:defRPr>
            </a:pPr>
            <a:r>
              <a:rPr sz="3534">
                <a:solidFill>
                  <a:srgbClr val="FFFFFF"/>
                </a:solidFill>
              </a:rPr>
              <a:t>Ya podemos ejecutar nuestra app y ver como cada botón funciona como debe. La aplicación acaba con la animación del texto y hay que volver a ejecutarla para poder volver a elegir la píldora azul o la roja, la explicación es sencilla, una vez que has hecho tu elección, no puedes volver atrás. ;-)</a:t>
            </a:r>
          </a:p>
        </p:txBody>
      </p:sp>
      <p:sp>
        <p:nvSpPr>
          <p:cNvPr id="92" name="Shape 92"/>
          <p:cNvSpPr/>
          <p:nvPr/>
        </p:nvSpPr>
        <p:spPr>
          <a:xfrm>
            <a:off x="6089548" y="7359650"/>
            <a:ext cx="8257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FIN</a:t>
            </a:r>
          </a:p>
        </p:txBody>
      </p:sp>
    </p:spTree>
  </p:cSld>
  <p:clrMapOvr>
    <a:masterClrMapping/>
  </p:clrMapOvr>
  <p:transition spd="med" advClick="1">
    <p:dissolve/>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 name="Shape 35"/>
          <p:cNvSpPr/>
          <p:nvPr>
            <p:ph type="title"/>
          </p:nvPr>
        </p:nvSpPr>
        <p:spPr>
          <a:prstGeom prst="rect">
            <a:avLst/>
          </a:prstGeom>
        </p:spPr>
        <p:txBody>
          <a:bodyPr anchor="t"/>
          <a:lstStyle>
            <a:lvl1pPr>
              <a:spcBef>
                <a:spcPts val="4200"/>
              </a:spcBef>
              <a:defRPr sz="3800"/>
            </a:lvl1pPr>
          </a:lstStyle>
          <a:p>
            <a:pPr lvl="0">
              <a:defRPr sz="1800">
                <a:solidFill>
                  <a:srgbClr val="000000"/>
                </a:solidFill>
              </a:defRPr>
            </a:pPr>
            <a:r>
              <a:rPr sz="3800">
                <a:solidFill>
                  <a:srgbClr val="FFFFFF"/>
                </a:solidFill>
              </a:rPr>
              <a:t>Comenzamos por crear una aplicación nueva con la plantilla Empty Application, elegimos como device iPhone y desmarcamos CoreData.</a:t>
            </a:r>
          </a:p>
        </p:txBody>
      </p:sp>
      <p:pic>
        <p:nvPicPr>
          <p:cNvPr id="36" name="Captura de pantalla 2014-04-04 a la(s) 01.18.56.png"/>
          <p:cNvPicPr/>
          <p:nvPr/>
        </p:nvPicPr>
        <p:blipFill>
          <a:blip r:embed="rId2">
            <a:extLst/>
          </a:blip>
          <a:stretch>
            <a:fillRect/>
          </a:stretch>
        </p:blipFill>
        <p:spPr>
          <a:xfrm>
            <a:off x="860141" y="2314414"/>
            <a:ext cx="11284518" cy="7610131"/>
          </a:xfrm>
          <a:prstGeom prst="rect">
            <a:avLst/>
          </a:prstGeom>
          <a:ln w="12700">
            <a:miter lim="400000"/>
          </a:ln>
        </p:spPr>
      </p:pic>
    </p:spTree>
  </p:cSld>
  <p:clrMapOvr>
    <a:masterClrMapping/>
  </p:clrMapOvr>
  <p:transition spd="slow" advClick="1">
    <p:cover dir="u"/>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8"/>
          <p:cNvSpPr/>
          <p:nvPr>
            <p:ph type="title"/>
          </p:nvPr>
        </p:nvSpPr>
        <p:spPr>
          <a:xfrm>
            <a:off x="952500" y="254000"/>
            <a:ext cx="11099800" cy="2484091"/>
          </a:xfrm>
          <a:prstGeom prst="rect">
            <a:avLst/>
          </a:prstGeom>
        </p:spPr>
        <p:txBody>
          <a:bodyPr anchor="t"/>
          <a:lstStyle>
            <a:lvl1pPr>
              <a:spcBef>
                <a:spcPts val="4200"/>
              </a:spcBef>
              <a:defRPr sz="3800"/>
            </a:lvl1pPr>
          </a:lstStyle>
          <a:p>
            <a:pPr lvl="0">
              <a:defRPr sz="1800">
                <a:solidFill>
                  <a:srgbClr val="000000"/>
                </a:solidFill>
              </a:defRPr>
            </a:pPr>
            <a:r>
              <a:rPr sz="3800">
                <a:solidFill>
                  <a:srgbClr val="FFFFFF"/>
                </a:solidFill>
              </a:rPr>
              <a:t>Vamos a seleccionar por conveniencia que la aplicación solo acepte las orientaciones Landscape o horizontales ya que nuestros fondos se verán mejor así.</a:t>
            </a:r>
          </a:p>
        </p:txBody>
      </p:sp>
      <p:pic>
        <p:nvPicPr>
          <p:cNvPr id="39" name="Captura de pantalla 2014-04-05 a la(s) 00.51.50.png"/>
          <p:cNvPicPr/>
          <p:nvPr/>
        </p:nvPicPr>
        <p:blipFill>
          <a:blip r:embed="rId2">
            <a:extLst/>
          </a:blip>
          <a:stretch>
            <a:fillRect/>
          </a:stretch>
        </p:blipFill>
        <p:spPr>
          <a:xfrm>
            <a:off x="804304" y="2941148"/>
            <a:ext cx="11396192" cy="6428866"/>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 name="Shape 41"/>
          <p:cNvSpPr/>
          <p:nvPr>
            <p:ph type="title"/>
          </p:nvPr>
        </p:nvSpPr>
        <p:spPr>
          <a:xfrm>
            <a:off x="952500" y="254000"/>
            <a:ext cx="11099800" cy="3436392"/>
          </a:xfrm>
          <a:prstGeom prst="rect">
            <a:avLst/>
          </a:prstGeom>
        </p:spPr>
        <p:txBody>
          <a:bodyPr/>
          <a:lstStyle>
            <a:lvl1pPr defTabSz="262889">
              <a:defRPr sz="3600"/>
            </a:lvl1pPr>
          </a:lstStyle>
          <a:p>
            <a:pPr lvl="0">
              <a:defRPr sz="1800">
                <a:solidFill>
                  <a:srgbClr val="000000"/>
                </a:solidFill>
              </a:defRPr>
            </a:pPr>
            <a:r>
              <a:rPr sz="3600">
                <a:solidFill>
                  <a:srgbClr val="FFFFFF"/>
                </a:solidFill>
              </a:rPr>
              <a:t>Ahora añadimos las imagenes, para ello simplemente pulsamos el + que hay abajo de la columna de AppIcon y LaunchImage y elegimos la opción import, también podemos arrastrar las imagenes a las casillas asignadas. Es muy importante en la columna de la derecha elegir solo iPhone y retina.</a:t>
            </a:r>
          </a:p>
        </p:txBody>
      </p:sp>
      <p:pic>
        <p:nvPicPr>
          <p:cNvPr id="42" name="Captura de pantalla 2014-04-05 a la(s) 00.56.22.png"/>
          <p:cNvPicPr/>
          <p:nvPr/>
        </p:nvPicPr>
        <p:blipFill>
          <a:blip r:embed="rId2">
            <a:extLst/>
          </a:blip>
          <a:stretch>
            <a:fillRect/>
          </a:stretch>
        </p:blipFill>
        <p:spPr>
          <a:xfrm>
            <a:off x="0" y="4336826"/>
            <a:ext cx="13004800" cy="3685035"/>
          </a:xfrm>
          <a:prstGeom prst="rect">
            <a:avLst/>
          </a:prstGeom>
          <a:ln w="12700">
            <a:miter lim="400000"/>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 name="Shape 44"/>
          <p:cNvSpPr/>
          <p:nvPr>
            <p:ph type="title"/>
          </p:nvPr>
        </p:nvSpPr>
        <p:spPr>
          <a:prstGeom prst="rect">
            <a:avLst/>
          </a:prstGeom>
        </p:spPr>
        <p:txBody>
          <a:bodyPr anchor="t"/>
          <a:lstStyle>
            <a:lvl1pPr defTabSz="490727">
              <a:spcBef>
                <a:spcPts val="3500"/>
              </a:spcBef>
              <a:defRPr sz="3191"/>
            </a:lvl1pPr>
          </a:lstStyle>
          <a:p>
            <a:pPr lvl="0">
              <a:defRPr sz="1800">
                <a:solidFill>
                  <a:srgbClr val="000000"/>
                </a:solidFill>
              </a:defRPr>
            </a:pPr>
            <a:r>
              <a:rPr sz="3191">
                <a:solidFill>
                  <a:srgbClr val="FFFFFF"/>
                </a:solidFill>
              </a:rPr>
              <a:t>Lo primero que necesitamos es un viewController que contenga el fondo y los botones, por lo que creamos una nueva clase con cmd + N / Objective-C Class. La llamaremos MatrixViewController con nuestro prefijo delante.</a:t>
            </a:r>
          </a:p>
        </p:txBody>
      </p:sp>
      <p:pic>
        <p:nvPicPr>
          <p:cNvPr id="45" name="Captura de pantalla 2014-04-04 a la(s) 01.25.45.png"/>
          <p:cNvPicPr/>
          <p:nvPr/>
        </p:nvPicPr>
        <p:blipFill>
          <a:blip r:embed="rId2">
            <a:extLst/>
          </a:blip>
          <a:stretch>
            <a:fillRect/>
          </a:stretch>
        </p:blipFill>
        <p:spPr>
          <a:xfrm>
            <a:off x="821100" y="2252322"/>
            <a:ext cx="11362600" cy="7684173"/>
          </a:xfrm>
          <a:prstGeom prst="rect">
            <a:avLst/>
          </a:prstGeom>
          <a:ln w="12700">
            <a:miter lim="400000"/>
          </a:ln>
        </p:spPr>
      </p:pic>
    </p:spTree>
  </p:cSld>
  <p:clrMapOvr>
    <a:masterClrMapping/>
  </p:clrMapOvr>
  <p:transition spd="slow" advClick="1">
    <p:fade thruBlk="1"/>
  </p:transition>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ph type="title"/>
          </p:nvPr>
        </p:nvSpPr>
        <p:spPr>
          <a:prstGeom prst="rect">
            <a:avLst/>
          </a:prstGeom>
        </p:spPr>
        <p:txBody>
          <a:bodyPr anchor="t"/>
          <a:lstStyle>
            <a:lvl1pPr>
              <a:spcBef>
                <a:spcPts val="4200"/>
              </a:spcBef>
              <a:defRPr sz="3800"/>
            </a:lvl1pPr>
          </a:lstStyle>
          <a:p>
            <a:pPr lvl="0">
              <a:defRPr sz="1800">
                <a:solidFill>
                  <a:srgbClr val="000000"/>
                </a:solidFill>
              </a:defRPr>
            </a:pPr>
            <a:r>
              <a:rPr sz="3800">
                <a:solidFill>
                  <a:srgbClr val="FFFFFF"/>
                </a:solidFill>
              </a:rPr>
              <a:t>También vamos a crear una clase para los botones, nuevamente cmd + N / Objective-C Class y la llamamos PillButton.</a:t>
            </a:r>
          </a:p>
        </p:txBody>
      </p:sp>
      <p:pic>
        <p:nvPicPr>
          <p:cNvPr id="48" name="Captura de pantalla 2014-04-04 a la(s) 01.30.15.png"/>
          <p:cNvPicPr/>
          <p:nvPr/>
        </p:nvPicPr>
        <p:blipFill>
          <a:blip r:embed="rId2">
            <a:extLst/>
          </a:blip>
          <a:stretch>
            <a:fillRect/>
          </a:stretch>
        </p:blipFill>
        <p:spPr>
          <a:xfrm>
            <a:off x="1221132" y="2179543"/>
            <a:ext cx="10562536" cy="7094671"/>
          </a:xfrm>
          <a:prstGeom prst="rect">
            <a:avLst/>
          </a:prstGeom>
          <a:ln w="12700">
            <a:miter lim="400000"/>
          </a:ln>
        </p:spPr>
      </p:pic>
    </p:spTree>
  </p:cSld>
  <p:clrMapOvr>
    <a:masterClrMapping/>
  </p:clrMapOvr>
  <p:transition spd="slow" advClick="1">
    <p:push dir="l"/>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 name="Shape 50"/>
          <p:cNvSpPr/>
          <p:nvPr>
            <p:ph type="title"/>
          </p:nvPr>
        </p:nvSpPr>
        <p:spPr>
          <a:xfrm>
            <a:off x="952500" y="253999"/>
            <a:ext cx="11099800" cy="3186306"/>
          </a:xfrm>
          <a:prstGeom prst="rect">
            <a:avLst/>
          </a:prstGeom>
        </p:spPr>
        <p:txBody>
          <a:bodyPr anchor="t"/>
          <a:lstStyle>
            <a:lvl1pPr>
              <a:spcBef>
                <a:spcPts val="4200"/>
              </a:spcBef>
              <a:defRPr sz="3800"/>
            </a:lvl1pPr>
          </a:lstStyle>
          <a:p>
            <a:pPr lvl="0">
              <a:defRPr sz="1800">
                <a:solidFill>
                  <a:srgbClr val="000000"/>
                </a:solidFill>
              </a:defRPr>
            </a:pPr>
            <a:r>
              <a:rPr sz="3800">
                <a:solidFill>
                  <a:srgbClr val="FFFFFF"/>
                </a:solidFill>
              </a:rPr>
              <a:t>Una vez que tenemos nuestras clases empieza la fiesta. Vamos a nuestro appDelegate e instanciamos nuestro controlador inicial, después lo hacemos controlador raíz de nuestra ventana principal (y única). No os olvidéis de importarlo.</a:t>
            </a:r>
          </a:p>
        </p:txBody>
      </p:sp>
      <p:pic>
        <p:nvPicPr>
          <p:cNvPr id="51" name="Captura de pantalla 2014-04-04 a la(s) 01.34.37.png"/>
          <p:cNvPicPr/>
          <p:nvPr/>
        </p:nvPicPr>
        <p:blipFill>
          <a:blip r:embed="rId2">
            <a:extLst/>
          </a:blip>
          <a:stretch>
            <a:fillRect/>
          </a:stretch>
        </p:blipFill>
        <p:spPr>
          <a:xfrm>
            <a:off x="30631" y="5065913"/>
            <a:ext cx="12943538" cy="3186306"/>
          </a:xfrm>
          <a:prstGeom prst="rect">
            <a:avLst/>
          </a:prstGeom>
          <a:ln w="12700">
            <a:miter lim="400000"/>
          </a:ln>
        </p:spPr>
      </p:pic>
    </p:spTree>
  </p:cSld>
  <p:clrMapOvr>
    <a:masterClrMapping/>
  </p:clrMapOvr>
  <p:transition spd="fast" advClick="1">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title"/>
          </p:nvPr>
        </p:nvSpPr>
        <p:spPr>
          <a:xfrm>
            <a:off x="952500" y="254000"/>
            <a:ext cx="11099800" cy="5782767"/>
          </a:xfrm>
          <a:prstGeom prst="rect">
            <a:avLst/>
          </a:prstGeom>
        </p:spPr>
        <p:txBody>
          <a:bodyPr anchor="t"/>
          <a:lstStyle>
            <a:lvl1pPr defTabSz="566674">
              <a:spcBef>
                <a:spcPts val="4000"/>
              </a:spcBef>
              <a:defRPr sz="3686"/>
            </a:lvl1pPr>
          </a:lstStyle>
          <a:p>
            <a:pPr lvl="0">
              <a:defRPr sz="1800">
                <a:solidFill>
                  <a:srgbClr val="000000"/>
                </a:solidFill>
              </a:defRPr>
            </a:pPr>
            <a:r>
              <a:rPr sz="3686">
                <a:solidFill>
                  <a:srgbClr val="FFFFFF"/>
                </a:solidFill>
              </a:rPr>
              <a:t>Una vez pasados los trámites nos metemos en faena, lo primero es crear las tres propiedades que va a manejar el controlador, el fondo de la pantalla y los dos botones.  Podemos hacerlo en dos sitios diferentes, uno es la interfaz donde dejamos que puedan ser accedimos por cualquier otro objeto, pero como no queremos eso, lo vamos a declarar en una categoría interna que tienen predeclaradas todos los controladores pero que podemos hacer en cualquier otra clase.</a:t>
            </a:r>
          </a:p>
        </p:txBody>
      </p:sp>
      <p:pic>
        <p:nvPicPr>
          <p:cNvPr id="54" name="Captura de pantalla 2014-04-04 a la(s) 01.40.36.png"/>
          <p:cNvPicPr/>
          <p:nvPr/>
        </p:nvPicPr>
        <p:blipFill>
          <a:blip r:embed="rId2">
            <a:extLst/>
          </a:blip>
          <a:stretch>
            <a:fillRect/>
          </a:stretch>
        </p:blipFill>
        <p:spPr>
          <a:xfrm>
            <a:off x="0" y="6196078"/>
            <a:ext cx="13004800" cy="2905986"/>
          </a:xfrm>
          <a:prstGeom prst="rect">
            <a:avLst/>
          </a:prstGeom>
          <a:ln w="12700">
            <a:miter lim="400000"/>
          </a:ln>
        </p:spPr>
      </p:pic>
    </p:spTree>
  </p:cSld>
  <p:clrMapOvr>
    <a:masterClrMapping/>
  </p:clrMapOvr>
  <p:transition spd="slow" advClick="1">
    <p:push dir="l"/>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title"/>
          </p:nvPr>
        </p:nvSpPr>
        <p:spPr>
          <a:xfrm>
            <a:off x="133986" y="253999"/>
            <a:ext cx="12736829" cy="2022427"/>
          </a:xfrm>
          <a:prstGeom prst="rect">
            <a:avLst/>
          </a:prstGeom>
        </p:spPr>
        <p:txBody>
          <a:bodyPr anchor="t"/>
          <a:lstStyle>
            <a:lvl1pPr defTabSz="473201">
              <a:spcBef>
                <a:spcPts val="3400"/>
              </a:spcBef>
              <a:defRPr sz="3078"/>
            </a:lvl1pPr>
          </a:lstStyle>
          <a:p>
            <a:pPr lvl="0">
              <a:defRPr sz="1800">
                <a:solidFill>
                  <a:srgbClr val="000000"/>
                </a:solidFill>
              </a:defRPr>
            </a:pPr>
            <a:r>
              <a:rPr sz="3078">
                <a:solidFill>
                  <a:srgbClr val="FFFFFF"/>
                </a:solidFill>
              </a:rPr>
              <a:t>Necesitamos un constructor para nuestro controlador, ya que el que hay por defecto no nos sirve y hay que borrarlo. Creamos  el método init que lo único que hace es crear el objeto y pasarlo. Al mismo tiempo en el método viewDidLoad le añadimos el fondo inicial de la app.</a:t>
            </a:r>
          </a:p>
        </p:txBody>
      </p:sp>
      <p:pic>
        <p:nvPicPr>
          <p:cNvPr id="57" name="Captura de pantalla 2014-04-04 a la(s) 01.45.23.png"/>
          <p:cNvPicPr/>
          <p:nvPr/>
        </p:nvPicPr>
        <p:blipFill>
          <a:blip r:embed="rId2">
            <a:extLst/>
          </a:blip>
          <a:stretch>
            <a:fillRect/>
          </a:stretch>
        </p:blipFill>
        <p:spPr>
          <a:xfrm>
            <a:off x="0" y="3162946"/>
            <a:ext cx="13004800" cy="4113210"/>
          </a:xfrm>
          <a:prstGeom prst="rect">
            <a:avLst/>
          </a:prstGeom>
          <a:ln w="12700">
            <a:miter lim="400000"/>
          </a:ln>
        </p:spPr>
      </p:pic>
      <p:sp>
        <p:nvSpPr>
          <p:cNvPr id="58" name="Shape 58"/>
          <p:cNvSpPr/>
          <p:nvPr/>
        </p:nvSpPr>
        <p:spPr>
          <a:xfrm>
            <a:off x="0" y="8162677"/>
            <a:ext cx="13004801" cy="139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spcBef>
                <a:spcPts val="3200"/>
              </a:spcBef>
              <a:defRPr sz="2800"/>
            </a:lvl1pPr>
          </a:lstStyle>
          <a:p>
            <a:pPr lvl="0">
              <a:defRPr sz="1800">
                <a:solidFill>
                  <a:srgbClr val="000000"/>
                </a:solidFill>
              </a:defRPr>
            </a:pPr>
            <a:r>
              <a:rPr sz="2800">
                <a:solidFill>
                  <a:srgbClr val="FFFFFF"/>
                </a:solidFill>
              </a:rPr>
              <a:t>La diferencia entre los métodos viewDidLoad y viewWillAppear es que el primero se ejecuta cuando la vista acaba de cargarse en memoria mientras que el segundo se ejecuta justo antes de aparecer la vista en la pantalla.</a:t>
            </a:r>
          </a:p>
        </p:txBody>
      </p:sp>
    </p:spTree>
  </p:cSld>
  <p:clrMapOvr>
    <a:masterClrMapping/>
  </p:clrMapOvr>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